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88163" cy="100203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27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580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288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34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799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36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796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35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57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94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989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15DF-939C-40F6-A82B-B4CB33253C64}" type="datetimeFigureOut">
              <a:rPr lang="hr-HR" smtClean="0"/>
              <a:t>09.02.2024.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88C4-A0D4-4D96-8015-CE868F8B68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26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462" y="-2666538"/>
            <a:ext cx="6857073" cy="12192002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>
          <a:xfrm>
            <a:off x="3818906" y="-6526"/>
            <a:ext cx="34774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Jelovnik </a:t>
            </a:r>
            <a:r>
              <a:rPr lang="hr-H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VELJAČA</a:t>
            </a:r>
          </a:p>
          <a:p>
            <a:pPr algn="ctr"/>
            <a:r>
              <a:rPr lang="hr-HR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2024.</a:t>
            </a:r>
            <a:endParaRPr lang="hr-HR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33CC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796466" y="1152535"/>
            <a:ext cx="671104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hr-HR" sz="3200" b="1" dirty="0" smtClean="0">
                <a:ln/>
                <a:solidFill>
                  <a:srgbClr val="FFC000"/>
                </a:solidFill>
              </a:rPr>
              <a:t>12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.02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 </a:t>
            </a:r>
            <a:r>
              <a:rPr lang="hr-HR" sz="3200" b="1" dirty="0" smtClean="0">
                <a:ln/>
                <a:solidFill>
                  <a:schemeClr val="accent3"/>
                </a:solidFill>
              </a:rPr>
              <a:t>– 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Pita gužvara; </a:t>
            </a:r>
            <a:r>
              <a:rPr lang="hr-HR" sz="2800" b="1" i="1" dirty="0">
                <a:ln/>
                <a:solidFill>
                  <a:srgbClr val="FF0000"/>
                </a:solidFill>
              </a:rPr>
              <a:t>Krafne</a:t>
            </a:r>
            <a:endParaRPr lang="hr-HR" sz="2800" b="1" i="1" dirty="0">
              <a:ln/>
              <a:solidFill>
                <a:srgbClr val="FF0000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1395225" y="2230653"/>
            <a:ext cx="587693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3200" b="1" dirty="0" smtClean="0">
                <a:ln/>
                <a:solidFill>
                  <a:srgbClr val="FFC000"/>
                </a:solidFill>
              </a:rPr>
              <a:t>13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.02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 </a:t>
            </a:r>
            <a:r>
              <a:rPr lang="hr-HR" sz="3200" b="1" dirty="0" smtClean="0">
                <a:ln/>
                <a:solidFill>
                  <a:schemeClr val="accent3"/>
                </a:solidFill>
              </a:rPr>
              <a:t>– 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Kotleti u umaku s    </a:t>
            </a:r>
          </a:p>
          <a:p>
            <a:pPr algn="ctr"/>
            <a:r>
              <a:rPr lang="hr-HR" sz="2800" b="1" dirty="0">
                <a:ln/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               tjesteninom; miješana salata</a:t>
            </a:r>
            <a:endParaRPr lang="hr-HR" sz="3200" b="1" i="1" dirty="0">
              <a:ln/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1331102" y="3536292"/>
            <a:ext cx="497344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3200" b="1" dirty="0" smtClean="0">
                <a:ln/>
                <a:solidFill>
                  <a:srgbClr val="FFC000"/>
                </a:solidFill>
              </a:rPr>
              <a:t>14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.02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 </a:t>
            </a:r>
            <a:r>
              <a:rPr lang="hr-HR" sz="3200" b="1" dirty="0" smtClean="0">
                <a:ln/>
                <a:solidFill>
                  <a:schemeClr val="accent3"/>
                </a:solidFill>
              </a:rPr>
              <a:t>– 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Sarma; 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pire 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krumpir</a:t>
            </a:r>
            <a:endParaRPr lang="hr-HR" sz="2800" b="1" dirty="0" smtClean="0">
              <a:ln/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1509001" y="4606160"/>
            <a:ext cx="6172567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3200" b="1" dirty="0" smtClean="0">
                <a:ln/>
                <a:solidFill>
                  <a:srgbClr val="FFC000"/>
                </a:solidFill>
              </a:rPr>
              <a:t>15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.02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 </a:t>
            </a:r>
            <a:r>
              <a:rPr lang="hr-HR" sz="3200" b="1" dirty="0" smtClean="0">
                <a:ln/>
                <a:solidFill>
                  <a:schemeClr val="accent3"/>
                </a:solidFill>
              </a:rPr>
              <a:t>– 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Varivo od kelja sa svinjetinom;</a:t>
            </a:r>
          </a:p>
          <a:p>
            <a:pPr algn="ctr"/>
            <a:r>
              <a:rPr lang="hr-HR" sz="2800" b="1" dirty="0">
                <a:ln/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iseli krastavci</a:t>
            </a:r>
            <a:endParaRPr lang="hr-HR" sz="2800" b="1" dirty="0">
              <a:ln/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1224144" y="5849789"/>
            <a:ext cx="674227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r-HR" sz="3200" b="1" dirty="0" smtClean="0">
                <a:ln/>
                <a:solidFill>
                  <a:srgbClr val="FFC000"/>
                </a:solidFill>
              </a:rPr>
              <a:t>16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.02</a:t>
            </a:r>
            <a:r>
              <a:rPr lang="hr-HR" sz="3200" b="1" dirty="0" smtClean="0">
                <a:ln/>
                <a:solidFill>
                  <a:srgbClr val="FFC000"/>
                </a:solidFill>
              </a:rPr>
              <a:t>. </a:t>
            </a:r>
            <a:r>
              <a:rPr lang="hr-HR" sz="3200" b="1" dirty="0" smtClean="0">
                <a:ln/>
                <a:solidFill>
                  <a:schemeClr val="accent3"/>
                </a:solidFill>
              </a:rPr>
              <a:t>– 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Francuski krumpir; cikla salata</a:t>
            </a:r>
            <a:endParaRPr lang="hr-HR" sz="2800" b="1" dirty="0" smtClean="0">
              <a:ln/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hr-HR" sz="2800" b="1" i="1" dirty="0" smtClean="0">
                <a:ln/>
                <a:solidFill>
                  <a:srgbClr val="FF0000"/>
                </a:solidFill>
              </a:rPr>
              <a:t>Kola</a:t>
            </a:r>
            <a:r>
              <a:rPr lang="hr-HR" sz="2800" b="1" i="1" dirty="0">
                <a:ln/>
                <a:solidFill>
                  <a:srgbClr val="FF0000"/>
                </a:solidFill>
              </a:rPr>
              <a:t>č</a:t>
            </a:r>
            <a:r>
              <a:rPr lang="hr-HR" sz="2800" b="1" dirty="0" smtClean="0">
                <a:ln/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hr-HR" sz="3200" b="1" i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76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51</Words>
  <Application>Microsoft Office PowerPoint</Application>
  <PresentationFormat>Široki zaslon</PresentationFormat>
  <Paragraphs>10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25</cp:revision>
  <cp:lastPrinted>2024-02-09T09:40:58Z</cp:lastPrinted>
  <dcterms:created xsi:type="dcterms:W3CDTF">2020-02-26T11:27:25Z</dcterms:created>
  <dcterms:modified xsi:type="dcterms:W3CDTF">2024-02-09T09:43:16Z</dcterms:modified>
</cp:coreProperties>
</file>