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89750" cy="1002188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CC3399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4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6006-2D5B-41E1-B787-3CEA42864FF0}" type="datetimeFigureOut">
              <a:rPr lang="hr-HR" smtClean="0"/>
              <a:t>22.9.2025.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9AA3-C749-49CB-97EC-0B2402D34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815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6006-2D5B-41E1-B787-3CEA42864FF0}" type="datetimeFigureOut">
              <a:rPr lang="hr-HR" smtClean="0"/>
              <a:t>22.9.2025.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9AA3-C749-49CB-97EC-0B2402D34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3464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6006-2D5B-41E1-B787-3CEA42864FF0}" type="datetimeFigureOut">
              <a:rPr lang="hr-HR" smtClean="0"/>
              <a:t>22.9.2025.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9AA3-C749-49CB-97EC-0B2402D34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403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6006-2D5B-41E1-B787-3CEA42864FF0}" type="datetimeFigureOut">
              <a:rPr lang="hr-HR" smtClean="0"/>
              <a:t>22.9.2025.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9AA3-C749-49CB-97EC-0B2402D34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2467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6006-2D5B-41E1-B787-3CEA42864FF0}" type="datetimeFigureOut">
              <a:rPr lang="hr-HR" smtClean="0"/>
              <a:t>22.9.2025.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9AA3-C749-49CB-97EC-0B2402D34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0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6006-2D5B-41E1-B787-3CEA42864FF0}" type="datetimeFigureOut">
              <a:rPr lang="hr-HR" smtClean="0"/>
              <a:t>22.9.2025.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9AA3-C749-49CB-97EC-0B2402D34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550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6006-2D5B-41E1-B787-3CEA42864FF0}" type="datetimeFigureOut">
              <a:rPr lang="hr-HR" smtClean="0"/>
              <a:t>22.9.2025.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9AA3-C749-49CB-97EC-0B2402D34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487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6006-2D5B-41E1-B787-3CEA42864FF0}" type="datetimeFigureOut">
              <a:rPr lang="hr-HR" smtClean="0"/>
              <a:t>22.9.2025.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9AA3-C749-49CB-97EC-0B2402D34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6146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6006-2D5B-41E1-B787-3CEA42864FF0}" type="datetimeFigureOut">
              <a:rPr lang="hr-HR" smtClean="0"/>
              <a:t>22.9.2025.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9AA3-C749-49CB-97EC-0B2402D34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362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6006-2D5B-41E1-B787-3CEA42864FF0}" type="datetimeFigureOut">
              <a:rPr lang="hr-HR" smtClean="0"/>
              <a:t>22.9.2025.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9AA3-C749-49CB-97EC-0B2402D34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584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06006-2D5B-41E1-B787-3CEA42864FF0}" type="datetimeFigureOut">
              <a:rPr lang="hr-HR" smtClean="0"/>
              <a:t>22.9.2025.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9AA3-C749-49CB-97EC-0B2402D34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956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06006-2D5B-41E1-B787-3CEA42864FF0}" type="datetimeFigureOut">
              <a:rPr lang="hr-HR" smtClean="0"/>
              <a:t>22.9.2025.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D9AA3-C749-49CB-97EC-0B2402D347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00044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886"/>
            <a:ext cx="12191999" cy="6871078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>
            <a:off x="2182818" y="342122"/>
            <a:ext cx="44572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JELOVNIK </a:t>
            </a:r>
            <a:r>
              <a:rPr lang="hr-HR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–</a:t>
            </a:r>
            <a:r>
              <a:rPr lang="hr-HR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hr-H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0</a:t>
            </a:r>
            <a:r>
              <a:rPr lang="hr-HR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9. do 12. rujna </a:t>
            </a:r>
            <a:r>
              <a:rPr lang="hr-HR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2025.</a:t>
            </a:r>
            <a:endParaRPr lang="hr-HR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2112760" y="1176160"/>
            <a:ext cx="4467655" cy="754053"/>
          </a:xfrm>
          <a:prstGeom prst="rect">
            <a:avLst/>
          </a:prstGeom>
          <a:solidFill>
            <a:srgbClr val="FFFFFF"/>
          </a:solidFill>
          <a:ln w="3175">
            <a:noFill/>
          </a:ln>
        </p:spPr>
        <p:txBody>
          <a:bodyPr wrap="square">
            <a:spAutoFit/>
          </a:bodyPr>
          <a:lstStyle/>
          <a:p>
            <a:r>
              <a:rPr lang="hr-H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09.09. </a:t>
            </a:r>
            <a:r>
              <a:rPr lang="hr-HR" sz="1900" i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Spaghetti </a:t>
            </a:r>
            <a:r>
              <a:rPr lang="hr-HR" sz="1900" i="1" dirty="0" err="1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bolognese</a:t>
            </a:r>
            <a:r>
              <a:rPr lang="hr-HR" sz="1900" i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; </a:t>
            </a:r>
          </a:p>
          <a:p>
            <a:r>
              <a:rPr lang="hr-HR" sz="1900" i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             cikla salata; kruh crni</a:t>
            </a:r>
          </a:p>
        </p:txBody>
      </p:sp>
      <p:sp>
        <p:nvSpPr>
          <p:cNvPr id="8" name="Pravokutnik 7"/>
          <p:cNvSpPr/>
          <p:nvPr/>
        </p:nvSpPr>
        <p:spPr>
          <a:xfrm>
            <a:off x="2461102" y="2213294"/>
            <a:ext cx="4467655" cy="1046440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r>
              <a:rPr lang="hr-H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10.09. </a:t>
            </a:r>
            <a:r>
              <a:rPr lang="hr-HR" sz="1900" i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Varivo s graškom; </a:t>
            </a:r>
          </a:p>
          <a:p>
            <a:r>
              <a:rPr lang="hr-HR" sz="1900" i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              kiseli  </a:t>
            </a:r>
            <a:r>
              <a:rPr lang="hr-HR" sz="1900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krastavci; kruh bakin</a:t>
            </a:r>
          </a:p>
          <a:p>
            <a:r>
              <a:rPr lang="hr-HR" sz="1900" i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hr-HR" sz="1900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             banana</a:t>
            </a:r>
            <a:endParaRPr lang="hr-HR" sz="1900" i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9" name="Pravokutnik 8"/>
          <p:cNvSpPr/>
          <p:nvPr/>
        </p:nvSpPr>
        <p:spPr>
          <a:xfrm>
            <a:off x="3016274" y="3453609"/>
            <a:ext cx="4015675" cy="461665"/>
          </a:xfrm>
          <a:prstGeom prst="rect">
            <a:avLst/>
          </a:prstGeom>
          <a:solidFill>
            <a:srgbClr val="FFFFFF"/>
          </a:solidFill>
          <a:ln w="3175">
            <a:noFill/>
          </a:ln>
        </p:spPr>
        <p:txBody>
          <a:bodyPr wrap="square">
            <a:spAutoFit/>
          </a:bodyPr>
          <a:lstStyle/>
          <a:p>
            <a:r>
              <a:rPr lang="hr-H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11.09. </a:t>
            </a:r>
            <a:r>
              <a:rPr lang="hr-HR" sz="1900" i="1" dirty="0" err="1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Pizza</a:t>
            </a:r>
            <a:r>
              <a:rPr lang="hr-HR" sz="1900" i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; ledeni čaj</a:t>
            </a:r>
          </a:p>
        </p:txBody>
      </p:sp>
      <p:sp>
        <p:nvSpPr>
          <p:cNvPr id="10" name="Pravokutnik 9"/>
          <p:cNvSpPr/>
          <p:nvPr/>
        </p:nvSpPr>
        <p:spPr>
          <a:xfrm>
            <a:off x="2461101" y="4360282"/>
            <a:ext cx="4467655" cy="754053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r>
              <a:rPr lang="hr-H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12.09</a:t>
            </a:r>
            <a:r>
              <a:rPr lang="hr-H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hr-HR" sz="1900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Grah varivo; kruh crni;</a:t>
            </a:r>
          </a:p>
          <a:p>
            <a:r>
              <a:rPr lang="hr-HR" sz="1900" i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hr-HR" sz="1900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             luk salata; </a:t>
            </a:r>
            <a:r>
              <a:rPr lang="hr-HR" sz="1900" i="1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K</a:t>
            </a:r>
            <a:r>
              <a:rPr lang="hr-HR" sz="1900" i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olač</a:t>
            </a:r>
            <a:endParaRPr lang="hr-HR" sz="1900" i="1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6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1050"/>
            <a:ext cx="12191999" cy="6871078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>
            <a:off x="2182818" y="342122"/>
            <a:ext cx="44572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JELOVNIK </a:t>
            </a:r>
            <a:r>
              <a:rPr lang="hr-HR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–</a:t>
            </a:r>
            <a:r>
              <a:rPr lang="hr-HR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hr-HR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15. do 19. rujna </a:t>
            </a:r>
            <a:r>
              <a:rPr lang="hr-HR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2025.</a:t>
            </a:r>
            <a:endParaRPr lang="hr-HR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2182818" y="1128733"/>
            <a:ext cx="4467655" cy="754053"/>
          </a:xfrm>
          <a:prstGeom prst="rect">
            <a:avLst/>
          </a:prstGeom>
          <a:solidFill>
            <a:srgbClr val="FFFFFF"/>
          </a:solidFill>
          <a:ln w="3175">
            <a:noFill/>
          </a:ln>
        </p:spPr>
        <p:txBody>
          <a:bodyPr wrap="square">
            <a:spAutoFit/>
          </a:bodyPr>
          <a:lstStyle/>
          <a:p>
            <a:r>
              <a:rPr lang="hr-H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15.09. </a:t>
            </a:r>
            <a:r>
              <a:rPr lang="hr-HR" sz="1900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Rižoto; zelena salata</a:t>
            </a:r>
          </a:p>
          <a:p>
            <a:r>
              <a:rPr lang="hr-HR" sz="1900" i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hr-HR" sz="1900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             kruh bakin; </a:t>
            </a:r>
          </a:p>
        </p:txBody>
      </p:sp>
      <p:sp>
        <p:nvSpPr>
          <p:cNvPr id="11" name="Pravokutnik 10"/>
          <p:cNvSpPr/>
          <p:nvPr/>
        </p:nvSpPr>
        <p:spPr>
          <a:xfrm>
            <a:off x="2182818" y="1975069"/>
            <a:ext cx="4467655" cy="754053"/>
          </a:xfrm>
          <a:prstGeom prst="rect">
            <a:avLst/>
          </a:prstGeom>
          <a:solidFill>
            <a:srgbClr val="FFFFFF"/>
          </a:solidFill>
          <a:ln w="3175">
            <a:noFill/>
          </a:ln>
        </p:spPr>
        <p:txBody>
          <a:bodyPr wrap="square">
            <a:spAutoFit/>
          </a:bodyPr>
          <a:lstStyle/>
          <a:p>
            <a:r>
              <a:rPr lang="hr-H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16.09. </a:t>
            </a:r>
            <a:r>
              <a:rPr lang="hr-HR" sz="1900" i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V</a:t>
            </a:r>
            <a:r>
              <a:rPr lang="hr-HR" sz="1900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arivo od kelja sa svinjetinom;</a:t>
            </a:r>
          </a:p>
          <a:p>
            <a:r>
              <a:rPr lang="hr-HR" sz="1900" i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hr-HR" sz="1900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             krastavci kiseli; kruh crni</a:t>
            </a:r>
            <a:endParaRPr lang="hr-HR" sz="1900" i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12" name="Pravokutnik 11"/>
          <p:cNvSpPr/>
          <p:nvPr/>
        </p:nvSpPr>
        <p:spPr>
          <a:xfrm>
            <a:off x="2172409" y="3036455"/>
            <a:ext cx="4467655" cy="754053"/>
          </a:xfrm>
          <a:prstGeom prst="rect">
            <a:avLst/>
          </a:prstGeom>
          <a:solidFill>
            <a:srgbClr val="FFFFFF"/>
          </a:solidFill>
          <a:ln w="3175">
            <a:noFill/>
          </a:ln>
        </p:spPr>
        <p:txBody>
          <a:bodyPr wrap="square">
            <a:spAutoFit/>
          </a:bodyPr>
          <a:lstStyle/>
          <a:p>
            <a:r>
              <a:rPr lang="hr-H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17.09. </a:t>
            </a:r>
            <a:r>
              <a:rPr lang="hr-HR" sz="1900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Pečena piletina s mlincima; </a:t>
            </a:r>
          </a:p>
          <a:p>
            <a:r>
              <a:rPr lang="hr-HR" sz="1900" i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hr-HR" sz="1900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            kupus salata; kruh bakin</a:t>
            </a:r>
          </a:p>
        </p:txBody>
      </p:sp>
      <p:sp>
        <p:nvSpPr>
          <p:cNvPr id="13" name="Pravokutnik 12"/>
          <p:cNvSpPr/>
          <p:nvPr/>
        </p:nvSpPr>
        <p:spPr>
          <a:xfrm>
            <a:off x="2172408" y="3943128"/>
            <a:ext cx="4467655" cy="754053"/>
          </a:xfrm>
          <a:prstGeom prst="rect">
            <a:avLst/>
          </a:prstGeom>
          <a:solidFill>
            <a:srgbClr val="FFFFFF"/>
          </a:solidFill>
          <a:ln w="3175">
            <a:noFill/>
          </a:ln>
        </p:spPr>
        <p:txBody>
          <a:bodyPr wrap="square">
            <a:spAutoFit/>
          </a:bodyPr>
          <a:lstStyle/>
          <a:p>
            <a:r>
              <a:rPr lang="hr-H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18.09. </a:t>
            </a:r>
            <a:r>
              <a:rPr lang="hr-HR" sz="1900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Krumpir gulaš sa svinjetinom; </a:t>
            </a:r>
          </a:p>
          <a:p>
            <a:r>
              <a:rPr lang="hr-HR" sz="1900" i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hr-HR" sz="1900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            luk salata; kruh bakin</a:t>
            </a:r>
            <a:endParaRPr lang="hr-HR" sz="1900" i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14" name="Pravokutnik 13"/>
          <p:cNvSpPr/>
          <p:nvPr/>
        </p:nvSpPr>
        <p:spPr>
          <a:xfrm>
            <a:off x="2182818" y="5022127"/>
            <a:ext cx="4467655" cy="754053"/>
          </a:xfrm>
          <a:prstGeom prst="rect">
            <a:avLst/>
          </a:prstGeom>
          <a:solidFill>
            <a:srgbClr val="FFFFFF"/>
          </a:solidFill>
          <a:ln w="3175">
            <a:noFill/>
          </a:ln>
        </p:spPr>
        <p:txBody>
          <a:bodyPr wrap="square">
            <a:spAutoFit/>
          </a:bodyPr>
          <a:lstStyle/>
          <a:p>
            <a:r>
              <a:rPr lang="hr-H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19.09. </a:t>
            </a:r>
            <a:r>
              <a:rPr lang="hr-HR" sz="1900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Tjestenina s tunjevinom; </a:t>
            </a:r>
          </a:p>
          <a:p>
            <a:r>
              <a:rPr lang="hr-HR" sz="1900" i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hr-HR" sz="1900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            kruh crni; </a:t>
            </a:r>
            <a:r>
              <a:rPr lang="hr-HR" sz="1900" i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Kolač iznenađenje</a:t>
            </a:r>
          </a:p>
        </p:txBody>
      </p:sp>
    </p:spTree>
    <p:extLst>
      <p:ext uri="{BB962C8B-B14F-4D97-AF65-F5344CB8AC3E}">
        <p14:creationId xmlns:p14="http://schemas.microsoft.com/office/powerpoint/2010/main" val="2314555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1050"/>
            <a:ext cx="12191999" cy="6871078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>
            <a:off x="2182818" y="342122"/>
            <a:ext cx="44572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JELOVNIK </a:t>
            </a:r>
            <a:r>
              <a:rPr lang="hr-HR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–</a:t>
            </a:r>
            <a:r>
              <a:rPr lang="hr-HR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hr-HR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22. do 26. rujna </a:t>
            </a:r>
            <a:r>
              <a:rPr lang="hr-HR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2025.</a:t>
            </a:r>
            <a:endParaRPr lang="hr-HR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2182818" y="1128733"/>
            <a:ext cx="4467655" cy="754053"/>
          </a:xfrm>
          <a:prstGeom prst="rect">
            <a:avLst/>
          </a:prstGeom>
          <a:solidFill>
            <a:srgbClr val="FFFFFF"/>
          </a:solidFill>
          <a:ln w="3175">
            <a:noFill/>
          </a:ln>
        </p:spPr>
        <p:txBody>
          <a:bodyPr wrap="square">
            <a:spAutoFit/>
          </a:bodyPr>
          <a:lstStyle/>
          <a:p>
            <a:r>
              <a:rPr lang="hr-H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22.09. </a:t>
            </a:r>
            <a:r>
              <a:rPr lang="hr-HR" sz="1900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Fino varivo; kiseli krastavci;</a:t>
            </a:r>
          </a:p>
          <a:p>
            <a:r>
              <a:rPr lang="hr-HR" sz="1900" i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hr-HR" sz="1900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            kruh</a:t>
            </a:r>
          </a:p>
        </p:txBody>
      </p:sp>
      <p:sp>
        <p:nvSpPr>
          <p:cNvPr id="11" name="Pravokutnik 10"/>
          <p:cNvSpPr/>
          <p:nvPr/>
        </p:nvSpPr>
        <p:spPr>
          <a:xfrm>
            <a:off x="2182818" y="1975069"/>
            <a:ext cx="4467655" cy="754053"/>
          </a:xfrm>
          <a:prstGeom prst="rect">
            <a:avLst/>
          </a:prstGeom>
          <a:solidFill>
            <a:srgbClr val="FFFFFF"/>
          </a:solidFill>
          <a:ln w="3175">
            <a:noFill/>
          </a:ln>
        </p:spPr>
        <p:txBody>
          <a:bodyPr wrap="square">
            <a:spAutoFit/>
          </a:bodyPr>
          <a:lstStyle/>
          <a:p>
            <a:r>
              <a:rPr lang="hr-H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23.09. </a:t>
            </a:r>
            <a:r>
              <a:rPr lang="hr-HR" sz="1900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Saft od piletine s tjesteninom; </a:t>
            </a:r>
          </a:p>
          <a:p>
            <a:r>
              <a:rPr lang="hr-HR" sz="1900" i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hr-HR" sz="1900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            kupus salata; kruh</a:t>
            </a:r>
            <a:endParaRPr lang="hr-HR" sz="1900" i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12" name="Pravokutnik 11"/>
          <p:cNvSpPr/>
          <p:nvPr/>
        </p:nvSpPr>
        <p:spPr>
          <a:xfrm>
            <a:off x="2182818" y="2947462"/>
            <a:ext cx="4628440" cy="754053"/>
          </a:xfrm>
          <a:prstGeom prst="rect">
            <a:avLst/>
          </a:prstGeom>
          <a:solidFill>
            <a:srgbClr val="FFFFFF"/>
          </a:solidFill>
          <a:ln w="3175">
            <a:noFill/>
          </a:ln>
        </p:spPr>
        <p:txBody>
          <a:bodyPr wrap="square">
            <a:spAutoFit/>
          </a:bodyPr>
          <a:lstStyle/>
          <a:p>
            <a:r>
              <a:rPr lang="hr-H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24.09. </a:t>
            </a:r>
            <a:r>
              <a:rPr lang="hr-HR" sz="1900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Povrtno varivo s piletinom i  </a:t>
            </a:r>
          </a:p>
          <a:p>
            <a:r>
              <a:rPr lang="hr-HR" sz="1900" i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hr-HR" sz="1900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            </a:t>
            </a:r>
            <a:r>
              <a:rPr lang="hr-HR" sz="1900" i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noklicama</a:t>
            </a:r>
            <a:r>
              <a:rPr lang="hr-HR" sz="1900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; kiseli krastavci; kruh</a:t>
            </a:r>
          </a:p>
        </p:txBody>
      </p:sp>
      <p:sp>
        <p:nvSpPr>
          <p:cNvPr id="13" name="Pravokutnik 12"/>
          <p:cNvSpPr/>
          <p:nvPr/>
        </p:nvSpPr>
        <p:spPr>
          <a:xfrm>
            <a:off x="2172408" y="3943128"/>
            <a:ext cx="4467655" cy="754053"/>
          </a:xfrm>
          <a:prstGeom prst="rect">
            <a:avLst/>
          </a:prstGeom>
          <a:solidFill>
            <a:srgbClr val="FFFFFF"/>
          </a:solidFill>
          <a:ln w="3175">
            <a:noFill/>
          </a:ln>
        </p:spPr>
        <p:txBody>
          <a:bodyPr wrap="square">
            <a:spAutoFit/>
          </a:bodyPr>
          <a:lstStyle/>
          <a:p>
            <a:r>
              <a:rPr lang="hr-H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25.09. </a:t>
            </a:r>
            <a:r>
              <a:rPr lang="hr-HR" sz="1900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Francuski krumpir; </a:t>
            </a:r>
          </a:p>
          <a:p>
            <a:r>
              <a:rPr lang="hr-HR" sz="1900" i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hr-HR" sz="1900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            cikla  salata; kruh</a:t>
            </a:r>
            <a:endParaRPr lang="hr-HR" sz="1900" i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14" name="Pravokutnik 13"/>
          <p:cNvSpPr/>
          <p:nvPr/>
        </p:nvSpPr>
        <p:spPr>
          <a:xfrm>
            <a:off x="2172408" y="4924777"/>
            <a:ext cx="4467655" cy="1046440"/>
          </a:xfrm>
          <a:prstGeom prst="rect">
            <a:avLst/>
          </a:prstGeom>
          <a:solidFill>
            <a:srgbClr val="FFFFFF"/>
          </a:solidFill>
          <a:ln w="3175">
            <a:noFill/>
          </a:ln>
        </p:spPr>
        <p:txBody>
          <a:bodyPr wrap="square">
            <a:spAutoFit/>
          </a:bodyPr>
          <a:lstStyle/>
          <a:p>
            <a:r>
              <a:rPr lang="hr-H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26.09. </a:t>
            </a:r>
            <a:r>
              <a:rPr lang="hr-HR" sz="1900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Panirana riba; pire krumpir;  </a:t>
            </a:r>
          </a:p>
          <a:p>
            <a:r>
              <a:rPr lang="hr-HR" sz="1900" i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hr-HR" sz="1900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            cikla salata; kruh; </a:t>
            </a:r>
          </a:p>
          <a:p>
            <a:r>
              <a:rPr lang="hr-HR" sz="1900" i="1" dirty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hr-HR" sz="1900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            </a:t>
            </a:r>
            <a:r>
              <a:rPr lang="hr-HR" sz="1900" i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Banana kolač</a:t>
            </a:r>
          </a:p>
        </p:txBody>
      </p:sp>
    </p:spTree>
    <p:extLst>
      <p:ext uri="{BB962C8B-B14F-4D97-AF65-F5344CB8AC3E}">
        <p14:creationId xmlns:p14="http://schemas.microsoft.com/office/powerpoint/2010/main" val="11775763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200</Words>
  <Application>Microsoft Office PowerPoint</Application>
  <PresentationFormat>Široki zaslon</PresentationFormat>
  <Paragraphs>32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Tema sustava Office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korisnik</dc:creator>
  <cp:lastModifiedBy>korisnik</cp:lastModifiedBy>
  <cp:revision>7</cp:revision>
  <cp:lastPrinted>2025-09-09T11:43:55Z</cp:lastPrinted>
  <dcterms:created xsi:type="dcterms:W3CDTF">2025-09-09T11:18:19Z</dcterms:created>
  <dcterms:modified xsi:type="dcterms:W3CDTF">2025-09-22T06:48:58Z</dcterms:modified>
</cp:coreProperties>
</file>